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74" r:id="rId8"/>
    <p:sldId id="275" r:id="rId9"/>
    <p:sldId id="266" r:id="rId10"/>
    <p:sldId id="267" r:id="rId11"/>
    <p:sldId id="277" r:id="rId12"/>
    <p:sldId id="270" r:id="rId13"/>
    <p:sldId id="271" r:id="rId14"/>
    <p:sldId id="272" r:id="rId15"/>
    <p:sldId id="276" r:id="rId16"/>
    <p:sldId id="27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ADMIN\Desktop\neizvesten-gimn-rossii-so-slovami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60997" y="1916832"/>
            <a:ext cx="561546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/>
            <a:r>
              <a:rPr lang="ru-RU" sz="1400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Подготовила Л.В.Харитонова</a:t>
            </a:r>
            <a:endParaRPr lang="ru-RU" sz="1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75656" y="332656"/>
            <a:ext cx="62646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флаг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b9ff1482bdd2472b52bf7838d2de4dd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638"/>
            <a:ext cx="3837806" cy="23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03125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505572" cy="262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3400425" cy="463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4896544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Написал Сергей Владимирович Михалков.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neizvesten-gimn-rossii-so-slovam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176464" cy="53413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px-Russland-Wapp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9196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Щит Российского герба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0301_html_25f1c1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19100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46449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Это непростой всадник. Зовут его святой Георгий Победоносец.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Издавна он почитался на Руси как покровитель воинов, защитник Отечества! В руках у Георгия Победоносца серебряное копье. Этим копьем он поражает черного змея, а верный конь топчет змея копытами. Змей – символ зла. Наш герб символизирует победу добра над злом, красоту и справедливость!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32656"/>
            <a:ext cx="6336704" cy="7920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 герма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160240" cy="2700300"/>
          </a:xfrm>
          <a:prstGeom prst="rect">
            <a:avLst/>
          </a:prstGeom>
        </p:spPr>
      </p:pic>
      <p:pic>
        <p:nvPicPr>
          <p:cNvPr id="7" name="Рисунок 6" descr="герб кит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669" y="1268760"/>
            <a:ext cx="1944442" cy="2288254"/>
          </a:xfrm>
          <a:prstGeom prst="rect">
            <a:avLst/>
          </a:prstGeom>
        </p:spPr>
      </p:pic>
      <p:pic>
        <p:nvPicPr>
          <p:cNvPr id="8" name="Рисунок 7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2214555" cy="2592288"/>
          </a:xfrm>
          <a:prstGeom prst="rect">
            <a:avLst/>
          </a:prstGeom>
        </p:spPr>
      </p:pic>
      <p:pic>
        <p:nvPicPr>
          <p:cNvPr id="9" name="Рисунок 8" descr="108713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834" y="4077072"/>
            <a:ext cx="276289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807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2687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ер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12368" cy="3974842"/>
          </a:xfrm>
          <a:prstGeom prst="rect">
            <a:avLst/>
          </a:prstGeom>
        </p:spPr>
      </p:pic>
      <p:pic>
        <p:nvPicPr>
          <p:cNvPr id="10" name="Рисунок 9" descr="800px-Coat_of_arm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5362437" cy="5424635"/>
          </a:xfrm>
          <a:prstGeom prst="rect">
            <a:avLst/>
          </a:prstGeom>
        </p:spPr>
      </p:pic>
      <p:pic>
        <p:nvPicPr>
          <p:cNvPr id="11" name="Рисунок 10" descr="0_836cf_8b44935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698428" cy="2952328"/>
          </a:xfrm>
          <a:prstGeom prst="rect">
            <a:avLst/>
          </a:prstGeom>
        </p:spPr>
      </p:pic>
      <p:pic>
        <p:nvPicPr>
          <p:cNvPr id="12" name="Рисунок 11" descr="500301_html_25f1c1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517232"/>
            <a:ext cx="720080" cy="869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герб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529E-6 L -0.54132 -0.25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693E-6 L -0.59652 0.21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3669E-6 L -0.17327 -0.39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904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Sitka Banner" pitchFamily="2" charset="0"/>
              </a:rPr>
              <a:t>Задачи:</a:t>
            </a:r>
            <a:endParaRPr lang="ru-RU" b="1" dirty="0">
              <a:solidFill>
                <a:srgbClr val="0070C0"/>
              </a:solidFill>
              <a:latin typeface="Sitka Bann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Sitka Banner" pitchFamily="2" charset="0"/>
              </a:rPr>
              <a:t>Познакомить детей с государственными символами России – флаг, гимн, герб. 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Закрепить знания детей о символическом значении цветов  государственного флага.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Формировать уважительное отношение к государственным символам России.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Воспитывать патриотические чувства.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Sitka Banner" pitchFamily="2" charset="0"/>
              </a:rPr>
              <a:t>Цель: </a:t>
            </a:r>
            <a:r>
              <a:rPr lang="ru-RU" sz="3200" b="1" dirty="0" smtClean="0">
                <a:solidFill>
                  <a:srgbClr val="0070C0"/>
                </a:solidFill>
                <a:latin typeface="Sitka Banner" pitchFamily="2" charset="0"/>
              </a:rPr>
              <a:t>Систематизировать знания учащихся о Государственных символах России.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960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- самая большая и прекрасная страна в мире.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– наша Родина.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54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– город Москва.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816424" cy="216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Символы государства.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828092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У России тоже есть государственные символы.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764703"/>
            <a:ext cx="5486400" cy="39628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7776864" cy="1591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42493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Флаг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прикрепленное к древку полотнище определенного размера и цвета.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836712"/>
            <a:ext cx="5486400" cy="396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387686" cy="296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801687" cy="3188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146224" cy="26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400" dirty="0"/>
          </a:p>
        </p:txBody>
      </p:sp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76840"/>
            <a:ext cx="6696744" cy="4837113"/>
          </a:xfrm>
          <a:prstGeom prst="rect">
            <a:avLst/>
          </a:prstGeom>
        </p:spPr>
      </p:pic>
      <p:pic>
        <p:nvPicPr>
          <p:cNvPr id="4" name="Рисунок 3" descr="894cccb76b265deeb9915dff0fae8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5707951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297081p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852936"/>
            <a:ext cx="5714098" cy="3771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932548" cy="394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491</Words>
  <Application>Microsoft Office PowerPoint</Application>
  <PresentationFormat>Экран (4:3)</PresentationFormat>
  <Paragraphs>46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Задачи:</vt:lpstr>
      <vt:lpstr>Слайд 3</vt:lpstr>
      <vt:lpstr>Слайд 4</vt:lpstr>
      <vt:lpstr>    Символы государства.</vt:lpstr>
      <vt:lpstr>Слайд 6</vt:lpstr>
      <vt:lpstr>Слайд 7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Современный флаг утвердил великий русский царь Петр I. Полотнище его состоит из трех полос белого, синего, красного цветов. Полосы расположены горизонтально. Цвета флага выбраны неслучайно.  </vt:lpstr>
      <vt:lpstr>Значение цвета на флаге</vt:lpstr>
      <vt:lpstr>Слайд 11</vt:lpstr>
      <vt:lpstr>Государственный гимн России</vt:lpstr>
      <vt:lpstr>Герб России</vt:lpstr>
      <vt:lpstr>Щит Российского герба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Школа</cp:lastModifiedBy>
  <cp:revision>33</cp:revision>
  <dcterms:created xsi:type="dcterms:W3CDTF">2015-02-07T15:10:13Z</dcterms:created>
  <dcterms:modified xsi:type="dcterms:W3CDTF">2025-06-13T04:34:41Z</dcterms:modified>
</cp:coreProperties>
</file>